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D6082E"/>
    <a:srgbClr val="B71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4694"/>
  </p:normalViewPr>
  <p:slideViewPr>
    <p:cSldViewPr snapToGrid="0" snapToObjects="1" showGuides="1">
      <p:cViewPr varScale="1">
        <p:scale>
          <a:sx n="118" d="100"/>
          <a:sy n="118" d="100"/>
        </p:scale>
        <p:origin x="5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6" d="100"/>
          <a:sy n="156" d="100"/>
        </p:scale>
        <p:origin x="60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1C3D4F3-3138-CD4B-85A6-F7D5F2B95F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F8A7E0C-5619-3C43-80A3-6C89D91A4D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C00DD-8C31-EC45-9678-69F1674F25B1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66ABE3-C7A1-D044-BBD2-87FA6B3DB8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5ED608B-E7F8-1E44-A0AB-0A883264C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17BAB-9858-3F43-83B6-298D9569B3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431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38C86-E69B-404F-BE67-D7D69CC5C01F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00905-C8FB-3440-AF23-80543983F6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900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7997CE01-7A0F-7345-A959-3DE847E95BBC}"/>
              </a:ext>
            </a:extLst>
          </p:cNvPr>
          <p:cNvSpPr/>
          <p:nvPr userDrawn="1"/>
        </p:nvSpPr>
        <p:spPr>
          <a:xfrm>
            <a:off x="0" y="3042751"/>
            <a:ext cx="12192000" cy="3815249"/>
          </a:xfrm>
          <a:prstGeom prst="rect">
            <a:avLst/>
          </a:prstGeom>
          <a:solidFill>
            <a:srgbClr val="B718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CE47F54-2440-1F49-8264-B3A24029CDD4}"/>
              </a:ext>
            </a:extLst>
          </p:cNvPr>
          <p:cNvSpPr/>
          <p:nvPr userDrawn="1"/>
        </p:nvSpPr>
        <p:spPr>
          <a:xfrm>
            <a:off x="0" y="1336431"/>
            <a:ext cx="8198338" cy="3227754"/>
          </a:xfrm>
          <a:prstGeom prst="rect">
            <a:avLst/>
          </a:prstGeom>
          <a:solidFill>
            <a:srgbClr val="D608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3C0D25-227B-7F4D-AE6C-E0A6146C0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7578" y="1893448"/>
            <a:ext cx="6445885" cy="1711567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B3C16A-C064-C146-9BF2-A3B0F3E40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7578" y="3438748"/>
            <a:ext cx="6445885" cy="717917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8B98317-9FDE-0F40-A3A5-898339CBE5D2}"/>
              </a:ext>
            </a:extLst>
          </p:cNvPr>
          <p:cNvSpPr/>
          <p:nvPr userDrawn="1"/>
        </p:nvSpPr>
        <p:spPr>
          <a:xfrm>
            <a:off x="3988526" y="6356350"/>
            <a:ext cx="8198338" cy="506897"/>
          </a:xfrm>
          <a:prstGeom prst="rect">
            <a:avLst/>
          </a:prstGeom>
          <a:solidFill>
            <a:srgbClr val="D608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2FEDFB9-C1C9-9D4F-A27D-7612F604B13F}"/>
              </a:ext>
            </a:extLst>
          </p:cNvPr>
          <p:cNvSpPr txBox="1"/>
          <p:nvPr userDrawn="1"/>
        </p:nvSpPr>
        <p:spPr>
          <a:xfrm>
            <a:off x="468000" y="492374"/>
            <a:ext cx="464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rgbClr val="D6082E"/>
                </a:solidFill>
              </a:rPr>
              <a:t>Sozialverband Deutschland</a:t>
            </a:r>
          </a:p>
          <a:p>
            <a:r>
              <a:rPr lang="de-DE" sz="1500" dirty="0">
                <a:solidFill>
                  <a:srgbClr val="D6082E"/>
                </a:solidFill>
              </a:rPr>
              <a:t>Landesverband </a:t>
            </a:r>
            <a:r>
              <a:rPr lang="de-DE" sz="1500" dirty="0" smtClean="0">
                <a:solidFill>
                  <a:srgbClr val="D6082E"/>
                </a:solidFill>
              </a:rPr>
              <a:t>Schleswig-Holstein</a:t>
            </a:r>
            <a:endParaRPr lang="de-DE" sz="1500" dirty="0">
              <a:solidFill>
                <a:srgbClr val="D60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2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62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mit Hintergrund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510238C5-2D37-1D4B-80D1-48C1D77FC7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3C0D25-227B-7F4D-AE6C-E0A6146C0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99" y="3051008"/>
            <a:ext cx="7459199" cy="3232442"/>
          </a:xfrm>
          <a:prstGeom prst="rect">
            <a:avLst/>
          </a:prstGeom>
          <a:solidFill>
            <a:schemeClr val="bg1"/>
          </a:solidFill>
        </p:spPr>
        <p:txBody>
          <a:bodyPr lIns="576000" tIns="432000" rIns="576000" anchor="t" anchorCtr="0">
            <a:normAutofit/>
          </a:bodyPr>
          <a:lstStyle>
            <a:lvl1pPr algn="l">
              <a:defRPr sz="4000" b="1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B3C16A-C064-C146-9BF2-A3B0F3E40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2000" y="5167696"/>
            <a:ext cx="6427526" cy="69771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buNone/>
              <a:defRPr sz="2000" b="1">
                <a:solidFill>
                  <a:srgbClr val="D6082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9286872-1055-A444-8B23-29A15B1C63B6}"/>
              </a:ext>
            </a:extLst>
          </p:cNvPr>
          <p:cNvSpPr txBox="1"/>
          <p:nvPr userDrawn="1"/>
        </p:nvSpPr>
        <p:spPr>
          <a:xfrm>
            <a:off x="468000" y="492374"/>
            <a:ext cx="464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rgbClr val="D6082E"/>
                </a:solidFill>
              </a:rPr>
              <a:t>Sozialverband Deutschland</a:t>
            </a:r>
          </a:p>
          <a:p>
            <a:r>
              <a:rPr lang="de-DE" sz="1500" dirty="0">
                <a:solidFill>
                  <a:srgbClr val="D6082E"/>
                </a:solidFill>
              </a:rPr>
              <a:t>Landesverband </a:t>
            </a:r>
            <a:r>
              <a:rPr lang="de-DE" sz="1500" dirty="0" smtClean="0">
                <a:solidFill>
                  <a:srgbClr val="D6082E"/>
                </a:solidFill>
              </a:rPr>
              <a:t>Schleswig-Holstein</a:t>
            </a:r>
            <a:endParaRPr lang="de-DE" sz="1500" dirty="0">
              <a:solidFill>
                <a:srgbClr val="D60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49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3C0D25-227B-7F4D-AE6C-E0A6146C0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999" y="3051008"/>
            <a:ext cx="7459199" cy="3232442"/>
          </a:xfrm>
          <a:prstGeom prst="rect">
            <a:avLst/>
          </a:prstGeom>
          <a:solidFill>
            <a:schemeClr val="bg1"/>
          </a:solidFill>
        </p:spPr>
        <p:txBody>
          <a:bodyPr lIns="576000" tIns="432000" rIns="576000" anchor="t" anchorCtr="0">
            <a:normAutofit/>
          </a:bodyPr>
          <a:lstStyle>
            <a:lvl1pPr algn="l">
              <a:defRPr sz="4000" b="1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B3C16A-C064-C146-9BF2-A3B0F3E40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2000" y="5167696"/>
            <a:ext cx="6427526" cy="69771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buNone/>
              <a:defRPr sz="2000" b="1">
                <a:solidFill>
                  <a:srgbClr val="D6082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1AF681B-4194-A344-AF3D-79ADEEC68276}"/>
              </a:ext>
            </a:extLst>
          </p:cNvPr>
          <p:cNvSpPr txBox="1"/>
          <p:nvPr userDrawn="1"/>
        </p:nvSpPr>
        <p:spPr>
          <a:xfrm>
            <a:off x="468000" y="492374"/>
            <a:ext cx="464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rgbClr val="D6082E"/>
                </a:solidFill>
              </a:rPr>
              <a:t>Sozialverband Deutschland</a:t>
            </a:r>
          </a:p>
          <a:p>
            <a:r>
              <a:rPr lang="de-DE" sz="1500" dirty="0">
                <a:solidFill>
                  <a:srgbClr val="D6082E"/>
                </a:solidFill>
              </a:rPr>
              <a:t>Landesverband </a:t>
            </a:r>
            <a:r>
              <a:rPr lang="de-DE" sz="1500" dirty="0" smtClean="0">
                <a:solidFill>
                  <a:srgbClr val="D6082E"/>
                </a:solidFill>
              </a:rPr>
              <a:t>Schleswig-Holstein</a:t>
            </a:r>
            <a:endParaRPr lang="de-DE" sz="1500" dirty="0">
              <a:solidFill>
                <a:srgbClr val="D60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B47B6-82C1-4345-B1C9-CD205FCF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58000"/>
            <a:ext cx="9154800" cy="986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DC40A2-844A-B242-BD5B-5BDCA9077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00" y="1512000"/>
            <a:ext cx="11143784" cy="4370400"/>
          </a:xfrm>
        </p:spPr>
        <p:txBody>
          <a:bodyPr lIns="0" tIns="0" rIns="0" bIns="0">
            <a:noAutofit/>
          </a:bodyPr>
          <a:lstStyle>
            <a:lvl1pPr>
              <a:defRPr sz="2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27ADEB-8149-F64B-A280-87AB2FD3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C583-CFD3-D04B-93FA-A26E8D06A055}" type="datetime1">
              <a:rPr lang="de-DE" smtClean="0"/>
              <a:t>21.05.2024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06E95A-FF53-464D-8117-5FEC8ECD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DCDD2E-CE8B-1F43-AB9A-0B37204AC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766C-0685-F541-934B-C3DCC0A8D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52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58C11-6BAC-4E41-A51E-DD4E62C3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58000"/>
            <a:ext cx="9220011" cy="986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BB68B-A18C-4F40-8B68-2BDD60C2A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999" y="1512000"/>
            <a:ext cx="5364000" cy="4374000"/>
          </a:xfrm>
        </p:spPr>
        <p:txBody>
          <a:bodyPr lIns="0" tIns="0" rIns="0" bIns="0">
            <a:noAutofit/>
          </a:bodyPr>
          <a:lstStyle>
            <a:lvl1pPr>
              <a:defRPr sz="2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6CDDF6-9E7F-7D4E-A2CF-9AECB2EA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5070" y="1512000"/>
            <a:ext cx="5364000" cy="4370400"/>
          </a:xfrm>
        </p:spPr>
        <p:txBody>
          <a:bodyPr lIns="0" tIns="0" rIns="0" bIns="0">
            <a:noAutofit/>
          </a:bodyPr>
          <a:lstStyle>
            <a:lvl1pPr>
              <a:defRPr sz="2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119F15-4A43-624E-87AE-7959CAB8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A39D0-C028-8C41-A51D-9EF9072A4577}" type="datetime1">
              <a:rPr lang="de-DE" smtClean="0"/>
              <a:t>21.05.2024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9FB5CD-4603-1049-A0DE-CBD49D32A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2EE87A-349F-D541-BFD5-29032195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766C-0685-F541-934B-C3DCC0A8D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83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50:5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58C11-6BAC-4E41-A51E-DD4E62C3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558000"/>
            <a:ext cx="5364000" cy="986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BB68B-A18C-4F40-8B68-2BDD60C2A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999" y="1512000"/>
            <a:ext cx="5364000" cy="4374000"/>
          </a:xfrm>
        </p:spPr>
        <p:txBody>
          <a:bodyPr lIns="0" tIns="0" rIns="0" bIns="0">
            <a:noAutofit/>
          </a:bodyPr>
          <a:lstStyle>
            <a:lvl1pPr>
              <a:defRPr sz="2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119F15-4A43-624E-87AE-7959CAB8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F8B54-1343-D64E-BB24-188C73671293}" type="datetime1">
              <a:rPr lang="de-DE" smtClean="0"/>
              <a:t>21.05.2024</a:t>
            </a:fld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2EE87A-349F-D541-BFD5-29032195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766C-0685-F541-934B-C3DCC0A8D29E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050EC18E-8820-854A-B60B-E381189E1D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274" y="0"/>
            <a:ext cx="5927725" cy="68580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553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33:66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58C11-6BAC-4E41-A51E-DD4E62C34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558000"/>
            <a:ext cx="3113399" cy="986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BB68B-A18C-4F40-8B68-2BDD60C2A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999" y="1512000"/>
            <a:ext cx="3113400" cy="4374000"/>
          </a:xfrm>
        </p:spPr>
        <p:txBody>
          <a:bodyPr lIns="0" tIns="0" rIns="0" bIns="0">
            <a:noAutofit/>
          </a:bodyPr>
          <a:lstStyle>
            <a:lvl1pPr>
              <a:defRPr sz="2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119F15-4A43-624E-87AE-7959CAB8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7B434-3A7E-B84B-A576-B13EB20008B8}" type="datetime1">
              <a:rPr lang="de-DE" smtClean="0"/>
              <a:t>21.05.2024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9FB5CD-4603-1049-A0DE-CBD49D32A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2EE87A-349F-D541-BFD5-29032195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766C-0685-F541-934B-C3DCC0A8D29E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050EC18E-8820-854A-B60B-E381189E1D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99627" y="0"/>
            <a:ext cx="8192373" cy="68580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20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 mit BU links, animier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510238C5-2D37-1D4B-80D1-48C1D77FC7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7374"/>
            <a:ext cx="12192000" cy="6858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6FA7A4B-D0D8-604B-A6A1-162C27CCE7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000" y="3090250"/>
            <a:ext cx="4583894" cy="3193200"/>
          </a:xfrm>
          <a:solidFill>
            <a:schemeClr val="bg1"/>
          </a:solidFill>
        </p:spPr>
        <p:txBody>
          <a:bodyPr lIns="324000" tIns="324000" rIns="324000" bIns="324000">
            <a:noAutofit/>
          </a:bodyPr>
          <a:lstStyle>
            <a:lvl1pPr marL="0" indent="0">
              <a:buNone/>
              <a:defRPr sz="3200" b="1">
                <a:solidFill>
                  <a:srgbClr val="333333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53F6BA-FF78-A744-83AC-2AD4AECD73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6000" y="4558219"/>
            <a:ext cx="4583895" cy="1725568"/>
          </a:xfrm>
        </p:spPr>
        <p:txBody>
          <a:bodyPr lIns="324000" tIns="0" rIns="324000" bIns="324000">
            <a:noAutofit/>
          </a:bodyPr>
          <a:lstStyle>
            <a:lvl1pPr marL="324000" indent="-324000">
              <a:buFont typeface="Arial" panose="020B0604020202020204" pitchFamily="34" charset="0"/>
              <a:buChar char="■"/>
              <a:defRPr sz="2800">
                <a:solidFill>
                  <a:srgbClr val="333333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3099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>
        <p:tmplLst>
          <p:tmpl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 mit BU rechts, animier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510238C5-2D37-1D4B-80D1-48C1D77FC7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7374"/>
            <a:ext cx="12192000" cy="6858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6FA7A4B-D0D8-604B-A6A1-162C27CCE7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27890" y="590118"/>
            <a:ext cx="4583894" cy="5589023"/>
          </a:xfrm>
          <a:solidFill>
            <a:schemeClr val="bg1"/>
          </a:solidFill>
        </p:spPr>
        <p:txBody>
          <a:bodyPr lIns="324000" tIns="324000" rIns="324000" bIns="324000">
            <a:noAutofit/>
          </a:bodyPr>
          <a:lstStyle>
            <a:lvl1pPr marL="0" indent="0">
              <a:buNone/>
              <a:defRPr sz="3200" b="1">
                <a:solidFill>
                  <a:srgbClr val="333333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53F6BA-FF78-A744-83AC-2AD4AECD73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27890" y="2058087"/>
            <a:ext cx="4583895" cy="4121053"/>
          </a:xfrm>
        </p:spPr>
        <p:txBody>
          <a:bodyPr lIns="324000" tIns="0" rIns="324000" bIns="324000">
            <a:noAutofit/>
          </a:bodyPr>
          <a:lstStyle>
            <a:lvl1pPr marL="324000" indent="-324000">
              <a:buFont typeface="Arial" panose="020B0604020202020204" pitchFamily="34" charset="0"/>
              <a:buChar char="■"/>
              <a:defRPr sz="2800">
                <a:solidFill>
                  <a:srgbClr val="333333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2069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>
        <p:tmplLst>
          <p:tmpl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9A51EC-F06D-5C4F-A0DD-B6F8C3885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558000"/>
            <a:ext cx="9154800" cy="9218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28B5B-534E-0844-AD4A-33BB1603C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000" y="1512000"/>
            <a:ext cx="11143784" cy="4762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2B5605-4506-D546-94A0-D2BC5C3AA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8000" y="6179142"/>
            <a:ext cx="31134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EB7E-32AA-E14D-BFBC-796C8F71235D}" type="datetime1">
              <a:rPr lang="de-DE" smtClean="0"/>
              <a:t>21.05.2024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37370D-7011-3F40-9A6A-CEC378425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791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9919BA-C5AD-2C45-8E4F-0D115214A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79142"/>
            <a:ext cx="300118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766C-0685-F541-934B-C3DCC0A8D29E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DCF0417-C05F-A943-901A-6053975EC9B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9744" y="213600"/>
            <a:ext cx="2095200" cy="112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55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7" r:id="rId3"/>
    <p:sldLayoutId id="2147483650" r:id="rId4"/>
    <p:sldLayoutId id="2147483652" r:id="rId5"/>
    <p:sldLayoutId id="2147483663" r:id="rId6"/>
    <p:sldLayoutId id="2147483664" r:id="rId7"/>
    <p:sldLayoutId id="2147483665" r:id="rId8"/>
    <p:sldLayoutId id="2147483666" r:id="rId9"/>
    <p:sldLayoutId id="2147483662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24000" indent="-324000" algn="l" defTabSz="914400" rtl="0" eaLnBrk="1" latinLnBrk="0" hangingPunct="1">
        <a:lnSpc>
          <a:spcPct val="90000"/>
        </a:lnSpc>
        <a:spcBef>
          <a:spcPts val="1000"/>
        </a:spcBef>
        <a:buClr>
          <a:srgbClr val="D6082E"/>
        </a:buClr>
        <a:buSzPct val="10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8000" indent="-324000" algn="l" defTabSz="914400" rtl="0" eaLnBrk="1" latinLnBrk="0" hangingPunct="1">
        <a:lnSpc>
          <a:spcPct val="90000"/>
        </a:lnSpc>
        <a:spcBef>
          <a:spcPts val="500"/>
        </a:spcBef>
        <a:buClr>
          <a:srgbClr val="D6082E"/>
        </a:buClr>
        <a:buSzPct val="10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972000" indent="-324000" algn="l" defTabSz="914400" rtl="0" eaLnBrk="1" latinLnBrk="0" hangingPunct="1">
        <a:lnSpc>
          <a:spcPct val="90000"/>
        </a:lnSpc>
        <a:spcBef>
          <a:spcPts val="500"/>
        </a:spcBef>
        <a:buClr>
          <a:srgbClr val="D6082E"/>
        </a:buClr>
        <a:buSzPct val="10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00" indent="-324000" algn="l" defTabSz="914400" rtl="0" eaLnBrk="1" latinLnBrk="0" hangingPunct="1">
        <a:lnSpc>
          <a:spcPct val="90000"/>
        </a:lnSpc>
        <a:spcBef>
          <a:spcPts val="500"/>
        </a:spcBef>
        <a:buClr>
          <a:srgbClr val="D6082E"/>
        </a:buClr>
        <a:buSzPct val="10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324000" algn="l" defTabSz="914400" rtl="0" eaLnBrk="1" latinLnBrk="0" hangingPunct="1">
        <a:lnSpc>
          <a:spcPct val="90000"/>
        </a:lnSpc>
        <a:spcBef>
          <a:spcPts val="500"/>
        </a:spcBef>
        <a:buClr>
          <a:srgbClr val="D6082E"/>
        </a:buClr>
        <a:buSzPct val="10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30A8552E-0CBB-8543-8099-88668E8F4AB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47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D37120CA-1EC2-D044-ABFC-69989B0E69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4122E6-5A90-204B-AA5E-FBA4528094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199C4DF-B043-264D-91CA-61BB8856C2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884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FAE226-4899-F74F-AEF4-4FE8357EEC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ED38D6-260D-B546-98CC-4C526B7A05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83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B61FAF44-004E-624D-A83A-EBD397F096F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E618E20-6CF3-9E46-8E32-BF6BCC815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AC245A72-41FF-564E-B573-46B5F3D11E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70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DDA8A3-709B-7644-823F-820F65B94A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95C9C2-E06E-BB4F-A8E4-F8BE701F53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97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13B272-E13B-8A46-9A90-79726FD50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D416E2-6F16-A547-91D2-156FAB4AE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F27D53-C8A4-2D43-A0F5-759A6EB25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C583-CFD3-D04B-93FA-A26E8D06A055}" type="datetime1">
              <a:rPr lang="de-DE" smtClean="0"/>
              <a:t>21.05.2024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9E8FCA-4950-2342-8A41-EBEFF9FFE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CF0A9C-420E-214A-8F32-E2C1D269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766C-0685-F541-934B-C3DCC0A8D29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00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681E5B-D022-EA4E-8699-F75C72767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E31A53-A8B4-BF42-B44B-1051EE75D4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D3C2F5-95F5-334C-B21D-FA175DA46A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D77742-C0B1-3D4B-A20F-37D8597A3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A39D0-C028-8C41-A51D-9EF9072A4577}" type="datetime1">
              <a:rPr lang="de-DE" smtClean="0"/>
              <a:t>21.05.2024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041DAE-1B76-E74A-A121-DB1A8E95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9EA3C2-BCD0-C148-9945-7D015EC0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766C-0685-F541-934B-C3DCC0A8D29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35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28E462-A108-9143-86E4-CA05EC35B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B7866C-7112-3244-94B2-E8E95650A9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0A95F3-B10B-AE44-8D55-358439E01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F8B54-1343-D64E-BB24-188C73671293}" type="datetime1">
              <a:rPr lang="de-DE" smtClean="0"/>
              <a:t>21.05.2024</a:t>
            </a:fld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9CD759-68B4-1E4D-96F5-1A74F6A2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766C-0685-F541-934B-C3DCC0A8D29E}" type="slidenum">
              <a:rPr lang="de-DE" smtClean="0"/>
              <a:t>7</a:t>
            </a:fld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304E71E2-2F85-EA4C-BAE4-9351915CE7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04213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8AE515-9C1E-274B-A06C-CE2EA3EB5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B6371F-1581-214B-B7FE-D063B03529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961F4E-41D7-1047-A0A9-936F7F6B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7B434-3A7E-B84B-A576-B13EB20008B8}" type="datetime1">
              <a:rPr lang="de-DE" smtClean="0"/>
              <a:t>21.05.2024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318414-4486-124A-BBB5-7160B31BF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9B77EE-661E-0449-B317-0B5AC842B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766C-0685-F541-934B-C3DCC0A8D29E}" type="slidenum">
              <a:rPr lang="de-DE" smtClean="0"/>
              <a:t>8</a:t>
            </a:fld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5B60EFA2-D830-5B46-A593-88CF2FC7CC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78005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3F4C10A2-B65F-7E4E-8AC5-350153C8F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D531CE-485F-9944-9343-DB91C4F7A5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67F8EE-8852-A444-9B90-3A9E181948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02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SoVD Farben">
      <a:dk1>
        <a:srgbClr val="333333"/>
      </a:dk1>
      <a:lt1>
        <a:srgbClr val="FFFFFF"/>
      </a:lt1>
      <a:dk2>
        <a:srgbClr val="333333"/>
      </a:dk2>
      <a:lt2>
        <a:srgbClr val="EDEDED"/>
      </a:lt2>
      <a:accent1>
        <a:srgbClr val="D5072C"/>
      </a:accent1>
      <a:accent2>
        <a:srgbClr val="B7182E"/>
      </a:accent2>
      <a:accent3>
        <a:srgbClr val="555555"/>
      </a:accent3>
      <a:accent4>
        <a:srgbClr val="B0B0B0"/>
      </a:accent4>
      <a:accent5>
        <a:srgbClr val="E36533"/>
      </a:accent5>
      <a:accent6>
        <a:srgbClr val="D35633"/>
      </a:accent6>
      <a:hlink>
        <a:srgbClr val="D5072C"/>
      </a:hlink>
      <a:folHlink>
        <a:srgbClr val="B7182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</Words>
  <Application>Microsoft Office PowerPoint</Application>
  <PresentationFormat>Breitbild</PresentationFormat>
  <Paragraphs>8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Steeeg GmbH</dc:creator>
  <cp:lastModifiedBy>Haeder, Silke</cp:lastModifiedBy>
  <cp:revision>57</cp:revision>
  <dcterms:created xsi:type="dcterms:W3CDTF">2019-05-10T13:27:10Z</dcterms:created>
  <dcterms:modified xsi:type="dcterms:W3CDTF">2024-05-21T12:09:32Z</dcterms:modified>
</cp:coreProperties>
</file>